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9805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205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770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4934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925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3762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286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472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101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060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677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3A651-D34F-4333-BD22-8ECE5669E6B3}" type="datetimeFigureOut">
              <a:rPr lang="zh-CN" altLang="en-US" smtClean="0"/>
              <a:t>2014/12/30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1E8E0-3496-4A49-83AF-938D84C7FC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338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604722" y="1995761"/>
            <a:ext cx="4223970" cy="1042255"/>
          </a:xfrm>
        </p:spPr>
        <p:txBody>
          <a:bodyPr/>
          <a:lstStyle/>
          <a:p>
            <a:r>
              <a:rPr lang="en-US" altLang="zh-CN" dirty="0" smtClean="0"/>
              <a:t>Movie star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3469" y="3425733"/>
            <a:ext cx="2850906" cy="343226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67" y="469744"/>
            <a:ext cx="2506540" cy="395461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6144" y="3280990"/>
            <a:ext cx="3605185" cy="351653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8692" y="0"/>
            <a:ext cx="5286633" cy="347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6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08184" y="565516"/>
            <a:ext cx="9144000" cy="1087437"/>
          </a:xfrm>
        </p:spPr>
        <p:txBody>
          <a:bodyPr/>
          <a:lstStyle/>
          <a:p>
            <a:r>
              <a:rPr lang="en-US" altLang="zh-CN" dirty="0" smtClean="0"/>
              <a:t>Audrey Hepburn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287108" y="2754924"/>
            <a:ext cx="5404338" cy="3135923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002" y="1899138"/>
            <a:ext cx="3258943" cy="422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65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832" y="1055076"/>
            <a:ext cx="3622870" cy="51695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496" y="1055076"/>
            <a:ext cx="3995573" cy="505850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8793" y="1055075"/>
            <a:ext cx="3862262" cy="494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30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4</Words>
  <Application>Microsoft Office PowerPoint</Application>
  <PresentationFormat>宽屏</PresentationFormat>
  <Paragraphs>2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宋体</vt:lpstr>
      <vt:lpstr>Arial</vt:lpstr>
      <vt:lpstr>Calibri</vt:lpstr>
      <vt:lpstr>Calibri Light</vt:lpstr>
      <vt:lpstr>Office 主题</vt:lpstr>
      <vt:lpstr>Movie star</vt:lpstr>
      <vt:lpstr>Audrey Hepburn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Audrey Hepburn</dc:title>
  <dc:creator>李楠</dc:creator>
  <cp:lastModifiedBy>李楠</cp:lastModifiedBy>
  <cp:revision>4</cp:revision>
  <dcterms:created xsi:type="dcterms:W3CDTF">2014-12-30T11:35:36Z</dcterms:created>
  <dcterms:modified xsi:type="dcterms:W3CDTF">2014-12-30T13:16:48Z</dcterms:modified>
</cp:coreProperties>
</file>

<file path=docProps/thumbnail.jpeg>
</file>